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1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16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14" r:id="rId46"/>
    <p:sldId id="315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9144000" cy="5143500" type="screen16x9"/>
  <p:notesSz cx="6858000" cy="9144000"/>
  <p:embeddedFontLst>
    <p:embeddedFont>
      <p:font typeface="PT Sans Narrow" panose="02010600030101010101" charset="0"/>
      <p:regular r:id="rId64"/>
      <p:bold r:id="rId65"/>
    </p:embeddedFont>
    <p:embeddedFont>
      <p:font typeface="Open Sans" panose="02010600030101010101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60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022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30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089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134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C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C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npm.taobao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.coding.ne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hin/hexo-theme-diaspor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zhihu.com/question/24422335" TargetMode="External"/><Relationship Id="rId5" Type="http://schemas.openxmlformats.org/officeDocument/2006/relationships/hyperlink" Target="https://github.com/iissnan/hexo-theme-next" TargetMode="External"/><Relationship Id="rId4" Type="http://schemas.openxmlformats.org/officeDocument/2006/relationships/hyperlink" Target="https://github.com/litten/hexo-theme-yili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sujin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notherhome.net/" TargetMode="External"/><Relationship Id="rId4" Type="http://schemas.openxmlformats.org/officeDocument/2006/relationships/hyperlink" Target="http://ursb.m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qiniu.com/signup?code=3lqwofsuhp5qq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charts.baidu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Ygod/APlayer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Ygod/DPlayer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duoshuo.co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.zhujike.com/flag/546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ursb.m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site:v2ex.com/t%20wordpress%E4%B8%BB%E9%A2%9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从零搭建个人网站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Hexo 安装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CN" dirty="0"/>
              <a:t>安装nodejs（如果是windows，最好安装Gitbush后，配置环境变量）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CN" dirty="0"/>
              <a:t>选择网站目录之后，npm install -g hexo</a:t>
            </a:r>
            <a:r>
              <a:rPr lang="zh-CN" altLang="en-US" dirty="0"/>
              <a:t>（若安装失败，请按第三步换</a:t>
            </a:r>
            <a:r>
              <a:rPr lang="en-US" altLang="zh-CN" dirty="0" err="1"/>
              <a:t>npm</a:t>
            </a:r>
            <a:r>
              <a:rPr lang="zh-CN" altLang="en-US" dirty="0"/>
              <a:t>源后再执行一次本命令）</a:t>
            </a:r>
            <a:endParaRPr lang="en-US" altLang="zh-CN" dirty="0"/>
          </a:p>
          <a:p>
            <a:pPr marL="457200" lvl="0" indent="-228600">
              <a:lnSpc>
                <a:spcPct val="200000"/>
              </a:lnSpc>
              <a:buAutoNum type="arabicPeriod"/>
            </a:pPr>
            <a:r>
              <a:rPr lang="en-US" altLang="zh-CN" dirty="0" err="1"/>
              <a:t>npm</a:t>
            </a:r>
            <a:r>
              <a:rPr lang="en-US" altLang="zh-CN" dirty="0"/>
              <a:t> config set registry </a:t>
            </a:r>
            <a:r>
              <a:rPr lang="en-US" altLang="zh-CN" dirty="0">
                <a:hlinkClick r:id="rId3"/>
              </a:rPr>
              <a:t>https://registry.npm.taobao.org</a:t>
            </a:r>
            <a:endParaRPr lang="en-US" altLang="zh-C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zh-CN" altLang="en-US" dirty="0"/>
              <a:t>新建博客文件夹，使用</a:t>
            </a:r>
            <a:r>
              <a:rPr lang="en-US" altLang="zh-CN" dirty="0" err="1"/>
              <a:t>gitbash</a:t>
            </a:r>
            <a:r>
              <a:rPr lang="zh-CN" altLang="en-US" dirty="0"/>
              <a:t>打开此文件夹，使用 </a:t>
            </a:r>
            <a:r>
              <a:rPr lang="zh-CN" dirty="0"/>
              <a:t>hexo init </a:t>
            </a:r>
            <a:r>
              <a:rPr lang="zh-CN" altLang="en-US" dirty="0"/>
              <a:t>初始化</a:t>
            </a:r>
            <a:endParaRPr lang="en-US" altLang="zh-C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altLang="zh-CN" dirty="0" err="1"/>
              <a:t>npm</a:t>
            </a:r>
            <a:r>
              <a:rPr lang="en-US" altLang="zh-CN" dirty="0"/>
              <a:t> install</a:t>
            </a:r>
            <a:endParaRPr 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目录结构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226737"/>
            <a:ext cx="5972578" cy="33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部署静态网页云服务推荐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CN" dirty="0"/>
              <a:t>Dropbox</a:t>
            </a:r>
          </a:p>
          <a:p>
            <a:pPr marL="457200" lvl="0" indent="-2286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CN" dirty="0"/>
              <a:t>七牛云</a:t>
            </a:r>
          </a:p>
          <a:p>
            <a:pPr marL="457200" lvl="0" indent="-2286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CN" b="1" dirty="0">
                <a:solidFill>
                  <a:schemeClr val="accent4"/>
                </a:solidFill>
              </a:rPr>
              <a:t>GitHub Pages</a:t>
            </a:r>
          </a:p>
          <a:p>
            <a:pPr marL="457200" lvl="0" indent="-228600">
              <a:lnSpc>
                <a:spcPct val="200000"/>
              </a:lnSpc>
              <a:spcBef>
                <a:spcPts val="0"/>
              </a:spcBef>
              <a:buClr>
                <a:srgbClr val="FF9900"/>
              </a:buClr>
              <a:buAutoNum type="arabicPeriod"/>
            </a:pPr>
            <a:r>
              <a:rPr lang="zh-CN" dirty="0">
                <a:solidFill>
                  <a:srgbClr val="FF9900"/>
                </a:solidFill>
              </a:rPr>
              <a:t>Coding Pages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在本机上配置 SSH 密钥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dirty="0"/>
              <a:t>一 、设置 git 的 user name 和 email：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>
                <a:solidFill>
                  <a:srgbClr val="666666"/>
                </a:solidFill>
              </a:rPr>
              <a:t>$</a:t>
            </a:r>
            <a:r>
              <a:rPr lang="zh-CN" dirty="0">
                <a:solidFill>
                  <a:srgbClr val="FF9900"/>
                </a:solidFill>
              </a:rPr>
              <a:t> git config --global user.name "airing"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>
                <a:solidFill>
                  <a:srgbClr val="666666"/>
                </a:solidFill>
              </a:rPr>
              <a:t>$</a:t>
            </a:r>
            <a:r>
              <a:rPr lang="zh-CN" dirty="0">
                <a:solidFill>
                  <a:srgbClr val="FF9900"/>
                </a:solidFill>
              </a:rPr>
              <a:t> git config --global user.email "airing@ursb.me"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二、生成SSH密钥过程：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1.查看是否已经有了ssh密钥：$ </a:t>
            </a:r>
            <a:r>
              <a:rPr lang="zh-CN" dirty="0">
                <a:solidFill>
                  <a:srgbClr val="FF9900"/>
                </a:solidFill>
              </a:rPr>
              <a:t>cd ~/.ssh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如果没有密钥则不会有此文件夹，有则备份删除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2.生成密钥：</a:t>
            </a:r>
            <a:r>
              <a:rPr lang="zh-CN" dirty="0">
                <a:solidFill>
                  <a:srgbClr val="666666"/>
                </a:solidFill>
              </a:rPr>
              <a:t>$</a:t>
            </a:r>
            <a:r>
              <a:rPr lang="zh-CN" dirty="0">
                <a:solidFill>
                  <a:srgbClr val="FF9900"/>
                </a:solidFill>
              </a:rPr>
              <a:t> ssh-keygen -t rsa -C </a:t>
            </a:r>
            <a:r>
              <a:rPr lang="en-US" altLang="zh-CN" dirty="0">
                <a:solidFill>
                  <a:srgbClr val="FF9900"/>
                </a:solidFill>
              </a:rPr>
              <a:t>“</a:t>
            </a:r>
            <a:r>
              <a:rPr lang="zh-CN" dirty="0">
                <a:solidFill>
                  <a:srgbClr val="FF9900"/>
                </a:solidFill>
              </a:rPr>
              <a:t>airing@ursb.me”</a:t>
            </a:r>
            <a:r>
              <a:rPr lang="zh-CN" dirty="0"/>
              <a:t>。按3个回车，密码为空。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在 Coding 上关联本机的 SSH 密钥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dirty="0"/>
              <a:t>三、登录 Coding 关联本机的 SSH 密钥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1.在 ~/.ssh 文件夹下多了两个新的文件：id_rsa和id_rsa.pub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2.在 Coding 上添加 ssh 密钥，这要添加的是“id_rsa.pub”里面的公钥。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四、测试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$ </a:t>
            </a:r>
            <a:r>
              <a:rPr lang="zh-CN" dirty="0">
                <a:solidFill>
                  <a:srgbClr val="FF9900"/>
                </a:solidFill>
              </a:rPr>
              <a:t>ssh </a:t>
            </a:r>
            <a:r>
              <a:rPr lang="zh-CN" dirty="0">
                <a:solidFill>
                  <a:srgbClr val="FF9900"/>
                </a:solidFill>
                <a:hlinkClick r:id="rId3"/>
              </a:rPr>
              <a:t>git@git.coding.net</a:t>
            </a:r>
            <a:endParaRPr lang="en-US" altLang="zh-CN" dirty="0">
              <a:solidFill>
                <a:srgbClr val="FF9900"/>
              </a:solidFill>
            </a:endParaRPr>
          </a:p>
          <a:p>
            <a:pPr lvl="0"/>
            <a:r>
              <a:rPr lang="zh-CN" altLang="zh-CN" dirty="0"/>
              <a:t>$ </a:t>
            </a:r>
            <a:r>
              <a:rPr lang="zh-CN" altLang="zh-CN" dirty="0">
                <a:solidFill>
                  <a:srgbClr val="FF9900"/>
                </a:solidFill>
              </a:rPr>
              <a:t>ssh</a:t>
            </a:r>
            <a:r>
              <a:rPr lang="en-US" altLang="zh-CN" dirty="0">
                <a:solidFill>
                  <a:srgbClr val="FF9900"/>
                </a:solidFill>
              </a:rPr>
              <a:t> git@github.com</a:t>
            </a:r>
            <a:endParaRPr lang="zh-CN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网站配置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b="1" u="sng" dirty="0"/>
              <a:t>_config.yml 文件：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deploy: 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  </a:t>
            </a:r>
            <a:r>
              <a:rPr lang="zh-CN" dirty="0"/>
              <a:t>type: git</a:t>
            </a:r>
          </a:p>
          <a:p>
            <a:pPr lvl="0"/>
            <a:r>
              <a:rPr lang="zh-CN" dirty="0"/>
              <a:t>  repo: </a:t>
            </a:r>
            <a:r>
              <a:rPr lang="en-US" altLang="zh-CN" dirty="0" err="1"/>
              <a:t>git@github.com:AiringOrion</a:t>
            </a:r>
            <a:r>
              <a:rPr lang="en-US" altLang="zh-CN" dirty="0"/>
              <a:t>/</a:t>
            </a:r>
            <a:r>
              <a:rPr lang="en-US" altLang="zh-CN" dirty="0" err="1"/>
              <a:t>AiringOrion.github.io.git</a:t>
            </a:r>
            <a:endParaRPr lang="zh-CN" dirty="0"/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  branch: </a:t>
            </a:r>
            <a:r>
              <a:rPr lang="en-US" altLang="zh-CN" dirty="0"/>
              <a:t>master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常用命令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常用命令简写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n "我的博客" == hexo new "我的博客" #新建文章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p == hexo publish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g == hexo generate		#生成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s == hexo server 		#启动服务预览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d == hexo deploy		#部署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hexo g -d   == hexo g + hexo 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/>
              <a:t>注意</a:t>
            </a:r>
            <a:endParaRPr lang="zh-C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/>
              <a:t>第一次运行 </a:t>
            </a:r>
            <a:r>
              <a:rPr lang="en-US" altLang="zh-CN" dirty="0"/>
              <a:t>h</a:t>
            </a:r>
            <a:r>
              <a:rPr lang="zh-CN" dirty="0"/>
              <a:t>exo</a:t>
            </a:r>
            <a:r>
              <a:rPr lang="en-US" altLang="zh-CN" dirty="0"/>
              <a:t> d </a:t>
            </a:r>
            <a:r>
              <a:rPr lang="zh-CN" altLang="en-US" dirty="0"/>
              <a:t>之前，要先运行</a:t>
            </a:r>
            <a:endParaRPr lang="en-US" altLang="zh-CN" dirty="0"/>
          </a:p>
          <a:p>
            <a:r>
              <a:rPr lang="en-US" altLang="zh-CN" dirty="0" err="1"/>
              <a:t>npm</a:t>
            </a:r>
            <a:r>
              <a:rPr lang="en-US" altLang="zh-CN" dirty="0"/>
              <a:t> install </a:t>
            </a:r>
            <a:r>
              <a:rPr lang="en-US" altLang="zh-CN" dirty="0" err="1"/>
              <a:t>hexo-deployer-git</a:t>
            </a:r>
            <a:r>
              <a:rPr lang="en-US" altLang="zh-CN" dirty="0"/>
              <a:t> --save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3020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服务器命令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server #Hexo 会监视文件变动并自动更新，您无须重启服务器。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server -s #静态模式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server -p 5000 #更改端口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server -i 192.168.1.1 #自定义 IP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clean #清除缓存 网页正常情况下可以忽略此条命令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g #生成静态网页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d #开始部署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个人网站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监视文件变动命令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generate --watch 		#监视文件变动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模板命令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new "postName" 			#新建文章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hexo new page "pageName" 		#新建页面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Hexo 主题推荐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主题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50" y="1085525"/>
            <a:ext cx="6471349" cy="36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主题推荐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>
                <a:solidFill>
                  <a:srgbClr val="695D46"/>
                </a:solidFill>
              </a:rPr>
              <a:t>diaspora：</a:t>
            </a:r>
            <a:r>
              <a:rPr lang="zh-CN" u="sng" dirty="0">
                <a:solidFill>
                  <a:schemeClr val="accent5"/>
                </a:solidFill>
                <a:hlinkClick r:id="rId3"/>
              </a:rPr>
              <a:t>https://github.com/Fechin/hexo-theme-diaspora</a:t>
            </a:r>
          </a:p>
          <a:p>
            <a:pPr lvl="0"/>
            <a:r>
              <a:rPr lang="zh-CN" dirty="0">
                <a:solidFill>
                  <a:srgbClr val="695D46"/>
                </a:solidFill>
              </a:rPr>
              <a:t>yilia：</a:t>
            </a:r>
            <a:r>
              <a:rPr lang="zh-CN" altLang="zh-CN" u="sng" dirty="0">
                <a:solidFill>
                  <a:schemeClr val="hlink"/>
                </a:solidFill>
                <a:hlinkClick r:id="rId4"/>
              </a:rPr>
              <a:t>https://github.com/litten/hexo-theme-yilia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>
                <a:solidFill>
                  <a:srgbClr val="695D46"/>
                </a:solidFill>
              </a:rPr>
              <a:t>next：</a:t>
            </a:r>
            <a:r>
              <a:rPr lang="zh-CN" u="sng" dirty="0">
                <a:solidFill>
                  <a:schemeClr val="hlink"/>
                </a:solidFill>
                <a:hlinkClick r:id="rId5"/>
              </a:rPr>
              <a:t>https://github.com/iissnan/hexo-theme-next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695D46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CN" dirty="0">
                <a:solidFill>
                  <a:srgbClr val="695D46"/>
                </a:solidFill>
              </a:rPr>
              <a:t>详见知乎-</a:t>
            </a:r>
            <a:r>
              <a:rPr lang="zh-CN" sz="1350" b="1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有哪些好看的 Hexo 主题？</a:t>
            </a:r>
            <a:r>
              <a:rPr lang="zh-CN" dirty="0">
                <a:solidFill>
                  <a:srgbClr val="695D46"/>
                </a:solidFill>
              </a:rPr>
              <a:t>：</a:t>
            </a:r>
            <a:r>
              <a:rPr lang="zh-CN" u="sng" dirty="0">
                <a:solidFill>
                  <a:schemeClr val="hlink"/>
                </a:solidFill>
                <a:hlinkClick r:id="rId6"/>
              </a:rPr>
              <a:t>https://www.zhihu.com/question/24422335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diaspora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yilia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next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主题</a:t>
            </a:r>
            <a:r>
              <a:rPr lang="zh-CN" altLang="en-US" dirty="0"/>
              <a:t>配置</a:t>
            </a:r>
            <a:endParaRPr lang="zh-CN" dirty="0"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695D46"/>
                </a:solidFill>
              </a:rPr>
              <a:t>从</a:t>
            </a:r>
            <a:r>
              <a:rPr lang="en-US" altLang="zh-CN" dirty="0" err="1">
                <a:solidFill>
                  <a:srgbClr val="695D46"/>
                </a:solidFill>
              </a:rPr>
              <a:t>github</a:t>
            </a:r>
            <a:r>
              <a:rPr lang="zh-CN" altLang="en-US" dirty="0">
                <a:solidFill>
                  <a:srgbClr val="695D46"/>
                </a:solidFill>
              </a:rPr>
              <a:t>上下载的</a:t>
            </a:r>
            <a:r>
              <a:rPr lang="en-US" altLang="zh-CN" dirty="0">
                <a:solidFill>
                  <a:srgbClr val="695D46"/>
                </a:solidFill>
              </a:rPr>
              <a:t>zip</a:t>
            </a:r>
            <a:r>
              <a:rPr lang="zh-CN" altLang="en-US" dirty="0">
                <a:solidFill>
                  <a:srgbClr val="695D46"/>
                </a:solidFill>
              </a:rPr>
              <a:t>解压之后得到的文件夹，须要更名为主题名。</a:t>
            </a:r>
            <a:endParaRPr lang="en-US" altLang="zh-CN" dirty="0">
              <a:solidFill>
                <a:srgbClr val="695D46"/>
              </a:solidFill>
            </a:endParaRPr>
          </a:p>
          <a:p>
            <a:pPr lvl="0"/>
            <a:r>
              <a:rPr lang="zh-CN" altLang="en-US" dirty="0">
                <a:solidFill>
                  <a:srgbClr val="695D46"/>
                </a:solidFill>
              </a:rPr>
              <a:t>如：</a:t>
            </a:r>
            <a:r>
              <a:rPr lang="en-US" altLang="zh-CN" dirty="0" err="1">
                <a:solidFill>
                  <a:srgbClr val="695D46"/>
                </a:solidFill>
              </a:rPr>
              <a:t>hexo</a:t>
            </a:r>
            <a:r>
              <a:rPr lang="en-US" altLang="zh-CN" dirty="0">
                <a:solidFill>
                  <a:srgbClr val="695D46"/>
                </a:solidFill>
              </a:rPr>
              <a:t>-theme-</a:t>
            </a:r>
            <a:r>
              <a:rPr lang="en-US" altLang="zh-CN" dirty="0" err="1">
                <a:solidFill>
                  <a:srgbClr val="695D46"/>
                </a:solidFill>
              </a:rPr>
              <a:t>yilia</a:t>
            </a:r>
            <a:r>
              <a:rPr lang="en-US" altLang="zh-CN" dirty="0">
                <a:solidFill>
                  <a:srgbClr val="695D46"/>
                </a:solidFill>
              </a:rPr>
              <a:t>-master</a:t>
            </a:r>
            <a:r>
              <a:rPr lang="zh-CN" altLang="en-US" dirty="0">
                <a:solidFill>
                  <a:srgbClr val="695D46"/>
                </a:solidFill>
              </a:rPr>
              <a:t>，更名为</a:t>
            </a:r>
            <a:r>
              <a:rPr lang="en-US" altLang="zh-CN" dirty="0" err="1">
                <a:solidFill>
                  <a:srgbClr val="695D46"/>
                </a:solidFill>
              </a:rPr>
              <a:t>yilia</a:t>
            </a:r>
            <a:r>
              <a:rPr lang="zh-CN" altLang="en-US" dirty="0">
                <a:solidFill>
                  <a:srgbClr val="695D46"/>
                </a:solidFill>
              </a:rPr>
              <a:t>。</a:t>
            </a:r>
            <a:endParaRPr lang="en-US" altLang="zh-CN" dirty="0">
              <a:solidFill>
                <a:srgbClr val="695D46"/>
              </a:solidFill>
            </a:endParaRPr>
          </a:p>
          <a:p>
            <a:pPr lvl="0"/>
            <a:r>
              <a:rPr lang="zh-CN" altLang="en-US" dirty="0">
                <a:solidFill>
                  <a:srgbClr val="695D46"/>
                </a:solidFill>
              </a:rPr>
              <a:t>之后将</a:t>
            </a:r>
            <a:r>
              <a:rPr lang="en-US" altLang="zh-CN" dirty="0" err="1">
                <a:solidFill>
                  <a:srgbClr val="695D46"/>
                </a:solidFill>
              </a:rPr>
              <a:t>yilia</a:t>
            </a:r>
            <a:r>
              <a:rPr lang="zh-CN" altLang="en-US" dirty="0">
                <a:solidFill>
                  <a:srgbClr val="695D46"/>
                </a:solidFill>
              </a:rPr>
              <a:t>文件夹拷贝至博客的 </a:t>
            </a:r>
            <a:r>
              <a:rPr lang="en-US" altLang="zh-CN" dirty="0">
                <a:solidFill>
                  <a:srgbClr val="695D46"/>
                </a:solidFill>
              </a:rPr>
              <a:t>themes </a:t>
            </a:r>
            <a:r>
              <a:rPr lang="zh-CN" altLang="en-US" dirty="0">
                <a:solidFill>
                  <a:srgbClr val="695D46"/>
                </a:solidFill>
              </a:rPr>
              <a:t>文件夹下。</a:t>
            </a:r>
            <a:endParaRPr lang="en-US" altLang="zh-CN" dirty="0">
              <a:solidFill>
                <a:srgbClr val="695D46"/>
              </a:solidFill>
            </a:endParaRPr>
          </a:p>
          <a:p>
            <a:pPr lvl="0"/>
            <a:r>
              <a:rPr lang="zh-CN" altLang="en-US" dirty="0">
                <a:solidFill>
                  <a:srgbClr val="695D46"/>
                </a:solidFill>
              </a:rPr>
              <a:t>站点的</a:t>
            </a:r>
            <a:r>
              <a:rPr lang="en-US" altLang="zh-CN" dirty="0">
                <a:solidFill>
                  <a:srgbClr val="695D46"/>
                </a:solidFill>
              </a:rPr>
              <a:t>_</a:t>
            </a:r>
            <a:r>
              <a:rPr lang="en-US" altLang="zh-CN" dirty="0" err="1">
                <a:solidFill>
                  <a:srgbClr val="695D46"/>
                </a:solidFill>
              </a:rPr>
              <a:t>config.yml</a:t>
            </a:r>
            <a:r>
              <a:rPr lang="zh-CN" altLang="en-US" dirty="0">
                <a:solidFill>
                  <a:srgbClr val="695D46"/>
                </a:solidFill>
              </a:rPr>
              <a:t>文件中（第</a:t>
            </a:r>
            <a:r>
              <a:rPr lang="en-US" altLang="zh-CN" dirty="0">
                <a:solidFill>
                  <a:srgbClr val="695D46"/>
                </a:solidFill>
              </a:rPr>
              <a:t>66</a:t>
            </a:r>
            <a:r>
              <a:rPr lang="zh-CN" altLang="en-US" dirty="0">
                <a:solidFill>
                  <a:srgbClr val="695D46"/>
                </a:solidFill>
              </a:rPr>
              <a:t>行），更改为</a:t>
            </a:r>
            <a:r>
              <a:rPr lang="en-US" altLang="zh-CN" dirty="0">
                <a:solidFill>
                  <a:srgbClr val="695D46"/>
                </a:solidFill>
              </a:rPr>
              <a:t> theme: </a:t>
            </a:r>
            <a:r>
              <a:rPr lang="en-US" altLang="zh-CN" dirty="0" err="1">
                <a:solidFill>
                  <a:srgbClr val="695D46"/>
                </a:solidFill>
              </a:rPr>
              <a:t>yilia</a:t>
            </a:r>
            <a:endParaRPr lang="en-US" altLang="zh-CN" dirty="0">
              <a:solidFill>
                <a:srgbClr val="695D46"/>
              </a:solidFill>
            </a:endParaRPr>
          </a:p>
          <a:p>
            <a:pPr lvl="0"/>
            <a:endParaRPr lang="en-US" dirty="0">
              <a:solidFill>
                <a:srgbClr val="695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4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图床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个人网站展示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素锦：</a:t>
            </a:r>
            <a:r>
              <a:rPr lang="zh-CN" u="sng" dirty="0">
                <a:solidFill>
                  <a:schemeClr val="hlink"/>
                </a:solidFill>
                <a:hlinkClick r:id="rId3"/>
              </a:rPr>
              <a:t>http://isujin.com/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>
                <a:solidFill>
                  <a:srgbClr val="695D46"/>
                </a:solidFill>
              </a:rPr>
              <a:t>Airing的博客：</a:t>
            </a:r>
            <a:r>
              <a:rPr lang="zh-CN" u="sng" dirty="0">
                <a:solidFill>
                  <a:schemeClr val="hlink"/>
                </a:solidFill>
                <a:hlinkClick r:id="rId4"/>
              </a:rPr>
              <a:t>http://ursb.me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>
                <a:solidFill>
                  <a:srgbClr val="695D46"/>
                </a:solidFill>
              </a:rPr>
              <a:t>AnotherHome：</a:t>
            </a:r>
            <a:r>
              <a:rPr lang="zh-CN" u="sng" dirty="0">
                <a:solidFill>
                  <a:schemeClr val="hlink"/>
                </a:solidFill>
                <a:hlinkClick r:id="rId5"/>
              </a:rPr>
              <a:t>https://www.anotherhome.net/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图床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七牛云邀请码：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https://portal.qiniu.com/signup?code=3lqwofsuhp5qq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695D46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537" y="1877175"/>
            <a:ext cx="5686925" cy="29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域名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购买域名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平台：阿里云（备案简单）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选择原则：简单、易记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域名解析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1384"/>
            <a:ext cx="9143999" cy="297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MarkDown 语法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Markdown 编辑器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Windows下：Sublime Text 或 Atom 即可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Web端：简书、马克飞象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Markdown 语法——标题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# 一级标题				== &lt;h1&gt;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## 二级标题				== &lt;h2&gt;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### 三级标题			== &lt;h3&gt;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#### 四级标题			== &lt;h4&gt;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##### 五级标题			== &lt;h5&gt;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###### 六级标题		== &lt;h6&gt;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语法——图片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![]()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格式：![图片名](图片链接)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等价于：&lt;img s</a:t>
            </a:r>
            <a:r>
              <a:rPr lang="en-US" altLang="zh-CN" dirty="0" err="1"/>
              <a:t>rc</a:t>
            </a:r>
            <a:r>
              <a:rPr lang="zh-CN" dirty="0"/>
              <a:t>=”” alt=””&gt;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语法——链接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[]()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格式：[文本](链接)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等价于：&lt;a href=””&gt;文本&lt;/a&gt;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语法——字体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粗体：**粗体**			== &lt;strong&gt;粗体&lt;/strong&gt;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斜体：*斜体*			== &lt;em&gt;斜体&lt;/em&gt;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引用：&gt; 引用				== &lt;cite&gt;引用&lt;/cite&gt;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个人网站的类别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动态：主要是 PHP + MySQL，主流框架 Wordpress、Ghost 等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静态：即 HTML + CSS + JavaScript，主流框架 Hexo、Jelly 等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语法——列表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有序列表：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zh-CN"/>
              <a:t>1号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zh-CN"/>
              <a:t>2号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zh-CN"/>
              <a:t>3号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无序列表：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* 1号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* 2号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* 3号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语法——表格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|列1|列2|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|:--:|:--:|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|行1|行1|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|行2|行2|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语法——水平线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***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等价于：&lt;hr&gt;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语法——代码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`code`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等价于：&lt;code&gt;code&lt;/code&gt;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Markdown 语法——代码块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``` </a:t>
            </a:r>
            <a:r>
              <a:rPr lang="en-US" altLang="zh-CN" dirty="0"/>
              <a:t>Python</a:t>
            </a:r>
            <a:endParaRPr lang="zh-CN" dirty="0"/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print “hello world”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dirty="0"/>
              <a:t>```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注：</a:t>
            </a:r>
            <a:r>
              <a:rPr lang="en-US" altLang="zh-CN" dirty="0"/>
              <a:t>Python </a:t>
            </a:r>
            <a:r>
              <a:rPr lang="zh-CN" altLang="en-US" dirty="0"/>
              <a:t>处须替换成代码块的语言。如代码块是</a:t>
            </a:r>
            <a:r>
              <a:rPr lang="en-US" altLang="zh-CN" dirty="0"/>
              <a:t>Python</a:t>
            </a:r>
            <a:r>
              <a:rPr lang="zh-CN" altLang="en-US" dirty="0"/>
              <a:t>语言，就写</a:t>
            </a:r>
            <a:r>
              <a:rPr lang="en-US" altLang="zh-CN" dirty="0"/>
              <a:t>Python</a:t>
            </a:r>
            <a:r>
              <a:rPr lang="zh-CN" altLang="en-US" dirty="0"/>
              <a:t>；如果是</a:t>
            </a:r>
            <a:r>
              <a:rPr lang="en-US" altLang="zh-CN" dirty="0"/>
              <a:t>JavaScript</a:t>
            </a:r>
            <a:r>
              <a:rPr lang="zh-CN" altLang="en-US" dirty="0"/>
              <a:t>，就写</a:t>
            </a:r>
            <a:r>
              <a:rPr lang="en-US" altLang="zh-CN" dirty="0"/>
              <a:t>JavaScript</a:t>
            </a:r>
            <a:r>
              <a:rPr lang="zh-CN" altLang="en-US" dirty="0"/>
              <a:t>；其他亦同。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dirty="0"/>
              <a:t>Markdown 语法</a:t>
            </a:r>
            <a:r>
              <a:rPr lang="en-US" altLang="zh-CN" dirty="0"/>
              <a:t>——</a:t>
            </a:r>
            <a:r>
              <a:rPr lang="zh-CN" altLang="en-US" dirty="0"/>
              <a:t>摘要</a:t>
            </a:r>
            <a:endParaRPr lang="zh-CN"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dirty="0"/>
              <a:t>&lt;!-- more --&gt;</a:t>
            </a:r>
            <a:br>
              <a:rPr lang="en-US" altLang="zh-CN" dirty="0"/>
            </a:br>
            <a:endParaRPr lang="en-US" altLang="zh-C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144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注意</a:t>
            </a:r>
            <a:endParaRPr lang="zh-CN"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注意 </a:t>
            </a:r>
            <a:r>
              <a:rPr lang="en-US" altLang="zh-CN" dirty="0"/>
              <a:t>markdown </a:t>
            </a:r>
            <a:r>
              <a:rPr lang="zh-CN" altLang="en-US" dirty="0"/>
              <a:t>文件本质就是</a:t>
            </a:r>
            <a:r>
              <a:rPr lang="en-US" altLang="zh-CN" dirty="0"/>
              <a:t> html </a:t>
            </a:r>
            <a:r>
              <a:rPr lang="zh-CN" altLang="en-US" dirty="0"/>
              <a:t>文件，你可以在里面书写 </a:t>
            </a:r>
            <a:r>
              <a:rPr lang="en-US" altLang="zh-CN" dirty="0"/>
              <a:t>html </a:t>
            </a:r>
            <a:r>
              <a:rPr lang="zh-CN" altLang="en-US" dirty="0"/>
              <a:t>的代码，还可以在 </a:t>
            </a:r>
            <a:r>
              <a:rPr lang="en-US" altLang="zh-CN" dirty="0"/>
              <a:t>&lt;script&gt; </a:t>
            </a:r>
            <a:r>
              <a:rPr lang="zh-CN" altLang="en-US" dirty="0"/>
              <a:t>标签中书写 </a:t>
            </a:r>
            <a:r>
              <a:rPr lang="en-US" altLang="zh-CN" dirty="0" err="1"/>
              <a:t>js</a:t>
            </a:r>
            <a:r>
              <a:rPr lang="en-US" altLang="zh-CN" dirty="0"/>
              <a:t> </a:t>
            </a:r>
            <a:r>
              <a:rPr lang="zh-CN" altLang="en-US" dirty="0"/>
              <a:t>代码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493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一些 JS 插件推荐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echarts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http://echarts.baidu.com/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aplayer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https://github.com/DIYgod/APlayer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动态搭建方案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环境选择：LAMP（Linux + Apache + MySql + PHP）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服务器购买：阿里云、腾讯云、DaoCloud、DigitalOcean、亚马逊、主机壳等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dplayer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https://github.com/DIYgod/DPlayer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社交化评论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多说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http://duoshuo.com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平台部署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免费部署平台推荐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dirty="0"/>
              <a:t>GitHub：使用其提供的 GitHub Pages 服务上线网站</a:t>
            </a:r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Coding：使用其提供的 Pages 服务上线网站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zh-CN" dirty="0"/>
              <a:t>配置见第15页PPT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GitHub</a:t>
            </a:r>
            <a:r>
              <a:rPr lang="zh-CN" altLang="en-US" dirty="0"/>
              <a:t>仓库名：你的用户名</a:t>
            </a:r>
            <a:r>
              <a:rPr lang="en-US" altLang="zh-CN" dirty="0"/>
              <a:t>.github.io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Coding</a:t>
            </a:r>
            <a:r>
              <a:rPr lang="zh-CN" altLang="en-US" dirty="0"/>
              <a:t>仓库名：你的用户名</a:t>
            </a:r>
            <a:r>
              <a:rPr lang="en-US" altLang="zh-CN" dirty="0"/>
              <a:t>.coding.me</a:t>
            </a:r>
            <a:endParaRPr lang="zh-C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站长工具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百度站长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rgbClr val="695D46"/>
                </a:solidFill>
              </a:rPr>
              <a:t>需要安装网站地图生成工具：hexo-generator-baidu-sitemap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CNZZ 站长统计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自定义主题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主机壳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邀请码：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https://i.zhujike.com/flag/5464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750" y="80124"/>
            <a:ext cx="5152249" cy="32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792499"/>
            <a:ext cx="4597725" cy="21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项目结构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layout：模板（类似于HTML）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source：样式（CSS + JavaScript）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516" y="0"/>
            <a:ext cx="17733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Thanks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http://ursb.me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Wordpress主题选择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 dirty="0">
                <a:solidFill>
                  <a:schemeClr val="hlink"/>
                </a:solidFill>
                <a:hlinkClick r:id="rId3"/>
              </a:rPr>
              <a:t>https://www.google.com/search?q=site:v2ex.com/t%20wordpress%E4%B8%BB%E9%A2%98</a:t>
            </a:r>
          </a:p>
          <a:p>
            <a:pPr lvl="0">
              <a:spcBef>
                <a:spcPts val="0"/>
              </a:spcBef>
              <a:buNone/>
            </a:pPr>
            <a:endParaRPr sz="3600" dirty="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静态网站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CN"/>
              <a:t>无数据库，轻量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便于检索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模式：云服务 + 代码 + 图床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安全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CN"/>
              <a:t>Markdown书写，优雅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Hexo 安装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1230</Words>
  <Application>Microsoft Office PowerPoint</Application>
  <PresentationFormat>全屏显示(16:9)</PresentationFormat>
  <Paragraphs>190</Paragraphs>
  <Slides>61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PT Sans Narrow</vt:lpstr>
      <vt:lpstr>Open Sans</vt:lpstr>
      <vt:lpstr>Arial</vt:lpstr>
      <vt:lpstr>tropic</vt:lpstr>
      <vt:lpstr>Hexo</vt:lpstr>
      <vt:lpstr>个人网站</vt:lpstr>
      <vt:lpstr>个人网站展示</vt:lpstr>
      <vt:lpstr>个人网站的类别</vt:lpstr>
      <vt:lpstr>动态搭建方案</vt:lpstr>
      <vt:lpstr>主机壳</vt:lpstr>
      <vt:lpstr>Wordpress主题选择</vt:lpstr>
      <vt:lpstr>静态网站</vt:lpstr>
      <vt:lpstr>Hexo 安装</vt:lpstr>
      <vt:lpstr>Hexo 安装</vt:lpstr>
      <vt:lpstr>目录结构</vt:lpstr>
      <vt:lpstr>部署静态网页云服务推荐</vt:lpstr>
      <vt:lpstr>在本机上配置 SSH 密钥</vt:lpstr>
      <vt:lpstr>在 Coding 上关联本机的 SSH 密钥</vt:lpstr>
      <vt:lpstr>网站配置</vt:lpstr>
      <vt:lpstr>Hexo 常用命令</vt:lpstr>
      <vt:lpstr>常用命令简写</vt:lpstr>
      <vt:lpstr>注意</vt:lpstr>
      <vt:lpstr>服务器命令</vt:lpstr>
      <vt:lpstr>监视文件变动命令</vt:lpstr>
      <vt:lpstr>模板命令</vt:lpstr>
      <vt:lpstr>Hexo 主题推荐</vt:lpstr>
      <vt:lpstr>Hexo 主题</vt:lpstr>
      <vt:lpstr>主题推荐</vt:lpstr>
      <vt:lpstr>diaspora</vt:lpstr>
      <vt:lpstr>yilia</vt:lpstr>
      <vt:lpstr>next</vt:lpstr>
      <vt:lpstr>主题配置</vt:lpstr>
      <vt:lpstr>图床</vt:lpstr>
      <vt:lpstr>图床</vt:lpstr>
      <vt:lpstr>域名</vt:lpstr>
      <vt:lpstr>购买域名</vt:lpstr>
      <vt:lpstr>域名解析</vt:lpstr>
      <vt:lpstr>MarkDown 语法</vt:lpstr>
      <vt:lpstr>Markdown 编辑器</vt:lpstr>
      <vt:lpstr>Markdown 语法——标题</vt:lpstr>
      <vt:lpstr>Markdown 语法——图片</vt:lpstr>
      <vt:lpstr>Markdown 语法——链接</vt:lpstr>
      <vt:lpstr>Markdown 语法——字体</vt:lpstr>
      <vt:lpstr>Markdown 语法——列表</vt:lpstr>
      <vt:lpstr>Markdown 语法——表格</vt:lpstr>
      <vt:lpstr>Markdown 语法——水平线</vt:lpstr>
      <vt:lpstr>Markdown 语法——代码</vt:lpstr>
      <vt:lpstr>Markdown 语法——代码块</vt:lpstr>
      <vt:lpstr>Markdown 语法——摘要</vt:lpstr>
      <vt:lpstr>注意</vt:lpstr>
      <vt:lpstr>一些 JS 插件推荐</vt:lpstr>
      <vt:lpstr>echarts</vt:lpstr>
      <vt:lpstr>aplayer</vt:lpstr>
      <vt:lpstr>dplayer</vt:lpstr>
      <vt:lpstr>社交化评论</vt:lpstr>
      <vt:lpstr>多说</vt:lpstr>
      <vt:lpstr>PowerPoint 演示文稿</vt:lpstr>
      <vt:lpstr>平台部署</vt:lpstr>
      <vt:lpstr>免费部署平台推荐</vt:lpstr>
      <vt:lpstr>站长工具</vt:lpstr>
      <vt:lpstr>百度站长</vt:lpstr>
      <vt:lpstr>CNZZ 站长统计</vt:lpstr>
      <vt:lpstr>自定义主题</vt:lpstr>
      <vt:lpstr>项目结构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Hexo</dc:title>
  <cp:lastModifiedBy>Airing Gx</cp:lastModifiedBy>
  <cp:revision>22</cp:revision>
  <dcterms:modified xsi:type="dcterms:W3CDTF">2016-10-25T13:05:17Z</dcterms:modified>
</cp:coreProperties>
</file>